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65" r:id="rId5"/>
    <p:sldId id="275" r:id="rId6"/>
    <p:sldId id="273" r:id="rId7"/>
    <p:sldId id="277" r:id="rId8"/>
    <p:sldId id="266" r:id="rId9"/>
    <p:sldId id="276" r:id="rId10"/>
    <p:sldId id="272" r:id="rId11"/>
    <p:sldId id="278" r:id="rId12"/>
    <p:sldId id="260" r:id="rId13"/>
  </p:sldIdLst>
  <p:sldSz cx="9144000" cy="6858000" type="screen4x3"/>
  <p:notesSz cx="6797675" cy="9926638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Book Antiqua" panose="02040602050305030304" pitchFamily="18" charset="0"/>
      <p:regular r:id="rId17"/>
      <p:bold r:id="rId18"/>
      <p:italic r:id="rId19"/>
      <p:boldItalic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gqvZ7cj1fW6MmBfgE10Dtz8o7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057400" y="1752600"/>
            <a:ext cx="5638800" cy="2438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lvl="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8299896" y="486916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8009632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/>
          <p:nvPr/>
        </p:nvSpPr>
        <p:spPr>
          <a:xfrm>
            <a:off x="7450832" y="50419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7831832" y="4571274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2035200" y="62068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3886994" y="6629400"/>
            <a:ext cx="13700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577008" y="5499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1043608" y="5880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662608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1272208" y="49664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7" descr="http://www.csie.ncku.edu.tw/gallery/2006/slides/2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000" y="228600"/>
            <a:ext cx="110418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 descr="http://www.csie.ncku.edu.tw/gallery/2006/slides/07.jpg"/>
          <p:cNvPicPr preferRelativeResize="0"/>
          <p:nvPr/>
        </p:nvPicPr>
        <p:blipFill rotWithShape="1">
          <a:blip r:embed="rId3">
            <a:alphaModFix/>
          </a:blip>
          <a:srcRect l="10798" r="17672"/>
          <a:stretch/>
        </p:blipFill>
        <p:spPr>
          <a:xfrm>
            <a:off x="6790556" y="228600"/>
            <a:ext cx="115212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 descr="http://farm4.static.flickr.com/3241/2405183789_595d0fdf20.jpg?v=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880" y="231067"/>
            <a:ext cx="97536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1" y="6409656"/>
            <a:ext cx="837014" cy="4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2199412" y="103664"/>
            <a:ext cx="4622800" cy="82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4918869" y="2805906"/>
            <a:ext cx="5575300" cy="20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696912" y="808038"/>
            <a:ext cx="5575300" cy="60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-"/>
              <a:defRPr sz="2400"/>
            </a:lvl3pPr>
            <a:lvl4pPr marL="1828800" lvl="3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·"/>
              <a:defRPr sz="2000"/>
            </a:lvl4pPr>
            <a:lvl5pPr marL="2286000" lvl="4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·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29619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20983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6"/>
          <p:cNvSpPr/>
          <p:nvPr/>
        </p:nvSpPr>
        <p:spPr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6" descr="http://4.blog.xuite.net/4/3/3/b/238287346/blog_3361842/txt/151687656/0.jpg"/>
          <p:cNvPicPr preferRelativeResize="0"/>
          <p:nvPr/>
        </p:nvPicPr>
        <p:blipFill rotWithShape="1">
          <a:blip r:embed="rId15">
            <a:alphaModFix/>
          </a:blip>
          <a:srcRect t="1455"/>
          <a:stretch/>
        </p:blipFill>
        <p:spPr>
          <a:xfrm>
            <a:off x="6829561" y="317200"/>
            <a:ext cx="9283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 descr="https://encrypted-tbn2.gstatic.com/images?q=tbn:ANd9GcQHeXOTdMeui_IGWzgFhu0wxnIlK9jCUVOXhd_VHOsOqvBoOfWeAw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6701" y="317200"/>
            <a:ext cx="97377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 descr="http://www.csie.ncku.edu.tw/gallery/2007/slides/22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913" y="317200"/>
            <a:ext cx="97586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056" y="229072"/>
            <a:ext cx="812415" cy="7476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1HBUd-VA5HpOVFn6qM8ZVBHIEkrmvuz-OVqdZJMScEM/edit?usp=sha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691680" y="1628800"/>
            <a:ext cx="6547048" cy="2562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/>
              <a:t>Introduction to </a:t>
            </a:r>
            <a:br>
              <a:rPr lang="en-US" sz="4400" b="0" dirty="0"/>
            </a:br>
            <a:r>
              <a:rPr lang="en-US" sz="4400" b="0" dirty="0"/>
              <a:t>Linux Systems</a:t>
            </a:r>
            <a:br>
              <a:rPr lang="en-US" sz="4400" b="0" dirty="0"/>
            </a:br>
            <a:br>
              <a:rPr lang="en-US" sz="4400" b="0" dirty="0"/>
            </a:br>
            <a:r>
              <a:rPr lang="en-US" altLang="zh-TW" sz="4000" b="0" dirty="0"/>
              <a:t>Run Python Script on Carla </a:t>
            </a:r>
            <a:endParaRPr sz="4400" b="0"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145804" y="4077072"/>
            <a:ext cx="563880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 dirty="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Chia-Heng Tu</a:t>
            </a:r>
            <a:endParaRPr dirty="0"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 dirty="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Dept. of Computer Science and Information Engineering</a:t>
            </a:r>
            <a:endParaRPr dirty="0"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 dirty="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National Cheng Kung University</a:t>
            </a:r>
            <a:endParaRPr dirty="0"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 dirty="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Fall 2024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72"/>
    </mc:Choice>
    <mc:Fallback xmlns="">
      <p:transition advTm="131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59DCB-2DAD-6323-5BFC-0AB2EF7B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AAC3F7-046D-0E31-2D95-78052D21C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514350">
              <a:buFont typeface="+mj-lt"/>
              <a:buAutoNum type="arabicPeriod"/>
            </a:pPr>
            <a:r>
              <a:rPr lang="zh-TW" altLang="en-US" dirty="0"/>
              <a:t>手動控制 </a:t>
            </a:r>
            <a:r>
              <a:rPr lang="en-US" altLang="zh-TW" dirty="0"/>
              <a:t>(manual control) </a:t>
            </a:r>
            <a:r>
              <a:rPr lang="zh-TW" altLang="en-US" dirty="0"/>
              <a:t>車輛模式錄影</a:t>
            </a:r>
            <a:r>
              <a:rPr lang="en-US" altLang="zh-TW" dirty="0"/>
              <a:t>(5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marL="565150" indent="-514350">
              <a:buFont typeface="+mj-lt"/>
              <a:buAutoNum type="arabicPeriod"/>
            </a:pPr>
            <a:r>
              <a:rPr lang="zh-TW" altLang="en-US" dirty="0"/>
              <a:t>自動控制 </a:t>
            </a:r>
            <a:r>
              <a:rPr lang="en-US" altLang="zh-TW" dirty="0"/>
              <a:t>(autopilot) </a:t>
            </a:r>
            <a:r>
              <a:rPr lang="zh-TW" altLang="en-US" dirty="0"/>
              <a:t>車輛模式錄影</a:t>
            </a:r>
            <a:r>
              <a:rPr lang="en-US" altLang="zh-TW" dirty="0"/>
              <a:t>(5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marL="565150" indent="-514350">
              <a:buFont typeface="+mj-lt"/>
              <a:buAutoNum type="arabicPeriod"/>
            </a:pPr>
            <a:r>
              <a:rPr lang="zh-TW" altLang="en-US" dirty="0"/>
              <a:t>修改天氣程式碼並截圖修改的部分</a:t>
            </a:r>
            <a:endParaRPr lang="en-US" altLang="zh-TW" dirty="0"/>
          </a:p>
          <a:p>
            <a:pPr marL="565150" indent="-514350"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請生成指定車輛來進行錄影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以上檔案放入同一資料夾後包含心得一起壓縮上傳 </a:t>
            </a:r>
            <a:r>
              <a:rPr lang="en-US" altLang="zh-TW" dirty="0" err="1">
                <a:solidFill>
                  <a:srgbClr val="FF0000"/>
                </a:solidFill>
              </a:rPr>
              <a:t>moodle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BFE3C-C8BD-6896-ED93-3A8B35CBF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356"/>
    </mc:Choice>
    <mc:Fallback xmlns="">
      <p:transition advTm="1003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13311-CE6F-3C57-6F4E-BD66BAF5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AEB6BF-CBE1-9842-394A-3445DB574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Carla</a:t>
            </a:r>
            <a:r>
              <a:rPr lang="zh-TW" altLang="en-US" dirty="0"/>
              <a:t> 對顯示卡的要求較高，若同學在自己的電腦上無法成功執行，可以填寫</a:t>
            </a:r>
            <a:r>
              <a:rPr lang="zh-TW" altLang="en-US" dirty="0">
                <a:hlinkClick r:id="rId2"/>
              </a:rPr>
              <a:t>時間表</a:t>
            </a:r>
            <a:r>
              <a:rPr lang="zh-TW" altLang="en-US" dirty="0"/>
              <a:t>到實驗室借用電腦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8C34BA-EEA9-03EC-3307-189E913D3A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983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722313" y="1844823"/>
            <a:ext cx="7772400" cy="256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148" name="Google Shape;148;p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November 6, 2021</a:t>
            </a: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D9649-9B0E-C506-F313-25C26196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Open Carla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4D001F-A2F7-7D2C-F61E-5EB439213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5187F-294F-3CAF-B112-AA3942C6F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FE5FD9-B0B9-CACA-E9E6-91608345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47" y="1899771"/>
            <a:ext cx="8302933" cy="454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795"/>
    </mc:Choice>
    <mc:Fallback xmlns="">
      <p:transition advTm="297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D2E98-1E17-B12D-A058-B475B49E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Python Script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582966-11B7-6611-72FD-F51E4D7C9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 cd &lt;path/to&gt;/Carla</a:t>
            </a:r>
          </a:p>
          <a:p>
            <a:r>
              <a:rPr lang="en-US" altLang="zh-TW" dirty="0"/>
              <a:t>$ cd &lt;path/to&gt;/</a:t>
            </a:r>
            <a:r>
              <a:rPr lang="en-US" altLang="zh-TW" dirty="0" err="1"/>
              <a:t>PythonAPI</a:t>
            </a:r>
            <a:r>
              <a:rPr lang="en-US" altLang="zh-TW" dirty="0"/>
              <a:t>/examples</a:t>
            </a:r>
          </a:p>
          <a:p>
            <a:r>
              <a:rPr lang="en-US" altLang="zh-TW" dirty="0"/>
              <a:t>$ python –m pip install –r requirements.txt</a:t>
            </a:r>
          </a:p>
          <a:p>
            <a:r>
              <a:rPr lang="en-US" altLang="zh-TW" dirty="0"/>
              <a:t>$ python manual_control.py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A43734-86A6-5C17-508E-3B83E5701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54"/>
    </mc:Choice>
    <mc:Fallback xmlns="">
      <p:transition advTm="471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DEA5C-9501-3517-50DA-E4A80D09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Manual_control.py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297FFE-558E-1CA8-4B7B-D5A0845D1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248" y="1768128"/>
            <a:ext cx="8291513" cy="4622800"/>
          </a:xfrm>
        </p:spPr>
        <p:txBody>
          <a:bodyPr/>
          <a:lstStyle/>
          <a:p>
            <a:r>
              <a:rPr lang="en-US" altLang="zh-TW" dirty="0" err="1"/>
              <a:t>Pygame</a:t>
            </a:r>
            <a:r>
              <a:rPr lang="en-US" altLang="zh-TW" dirty="0"/>
              <a:t> window open and a car generate.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02E789-96F2-D763-0C45-E7200470D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487768-4153-DDE9-339D-234F5295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59" y="2453368"/>
            <a:ext cx="7011654" cy="37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143"/>
    </mc:Choice>
    <mc:Fallback xmlns="">
      <p:transition advTm="181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5305A-67BF-B287-AF65-E33AF9CA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Maunal</a:t>
            </a:r>
            <a:r>
              <a:rPr lang="en-US" altLang="zh-TW" dirty="0"/>
              <a:t> Control Vehicle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19285-4720-14C0-1EBD-97791A4B7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 ahead: enter </a:t>
            </a:r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dirty="0"/>
              <a:t> in </a:t>
            </a:r>
            <a:r>
              <a:rPr lang="en-US" altLang="zh-TW" dirty="0" err="1"/>
              <a:t>pygame</a:t>
            </a:r>
            <a:r>
              <a:rPr lang="en-US" altLang="zh-TW" dirty="0"/>
              <a:t> window</a:t>
            </a:r>
          </a:p>
          <a:p>
            <a:r>
              <a:rPr lang="en-US" altLang="zh-TW" dirty="0"/>
              <a:t>Turn left or right: enter </a:t>
            </a:r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>
                <a:solidFill>
                  <a:schemeClr val="accent4"/>
                </a:solidFill>
              </a:rPr>
              <a:t>or</a:t>
            </a:r>
            <a:r>
              <a:rPr lang="en-US" altLang="zh-TW" dirty="0">
                <a:solidFill>
                  <a:srgbClr val="FF0000"/>
                </a:solidFill>
              </a:rPr>
              <a:t> D</a:t>
            </a:r>
            <a:r>
              <a:rPr lang="en-US" altLang="zh-TW" dirty="0"/>
              <a:t> in </a:t>
            </a:r>
            <a:r>
              <a:rPr lang="en-US" altLang="zh-TW" dirty="0" err="1"/>
              <a:t>pygame</a:t>
            </a:r>
            <a:r>
              <a:rPr lang="en-US" altLang="zh-TW" dirty="0"/>
              <a:t> window</a:t>
            </a:r>
            <a:endParaRPr lang="zh-TW" altLang="en-US" dirty="0"/>
          </a:p>
          <a:p>
            <a:r>
              <a:rPr lang="en-US" altLang="zh-TW" dirty="0"/>
              <a:t>Reverse: enter </a:t>
            </a:r>
            <a:r>
              <a:rPr lang="en-US" altLang="zh-TW" dirty="0">
                <a:solidFill>
                  <a:srgbClr val="FF0000"/>
                </a:solidFill>
              </a:rPr>
              <a:t>Q</a:t>
            </a:r>
            <a:r>
              <a:rPr lang="en-US" altLang="zh-TW" dirty="0"/>
              <a:t> then enter </a:t>
            </a:r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en-US" altLang="zh-TW" dirty="0"/>
              <a:t> in </a:t>
            </a:r>
            <a:r>
              <a:rPr lang="en-US" altLang="zh-TW" dirty="0" err="1"/>
              <a:t>pygame</a:t>
            </a:r>
            <a:r>
              <a:rPr lang="en-US" altLang="zh-TW" dirty="0"/>
              <a:t> window</a:t>
            </a:r>
          </a:p>
          <a:p>
            <a:r>
              <a:rPr lang="en-US" altLang="zh-TW" dirty="0"/>
              <a:t>Gear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換檔</a:t>
            </a:r>
            <a:r>
              <a:rPr lang="en-US" altLang="zh-TW" dirty="0"/>
              <a:t>):</a:t>
            </a:r>
            <a:r>
              <a:rPr lang="zh-TW" altLang="en-US" dirty="0"/>
              <a:t> </a:t>
            </a:r>
            <a:r>
              <a:rPr lang="en-US" altLang="zh-TW" dirty="0"/>
              <a:t>enter 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/>
              <a:t> in </a:t>
            </a:r>
            <a:r>
              <a:rPr lang="en-US" altLang="zh-TW" dirty="0" err="1"/>
              <a:t>pygame</a:t>
            </a:r>
            <a:r>
              <a:rPr lang="en-US" altLang="zh-TW" dirty="0"/>
              <a:t> window</a:t>
            </a:r>
          </a:p>
          <a:p>
            <a:r>
              <a:rPr lang="en-US" altLang="zh-TW" dirty="0"/>
              <a:t>Toggle Autopilot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自駕</a:t>
            </a:r>
            <a:r>
              <a:rPr lang="en-US" altLang="zh-TW" dirty="0"/>
              <a:t>): enter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dirty="0" err="1"/>
              <a:t>pygame</a:t>
            </a:r>
            <a:r>
              <a:rPr lang="en-US" altLang="zh-TW" dirty="0"/>
              <a:t> window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98B96-B148-D83C-9519-8F10E041C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596"/>
    </mc:Choice>
    <mc:Fallback xmlns="">
      <p:transition advTm="565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923E7-01C4-32EB-DB7D-5B1ACE0B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Manual_control.py operation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9C7374-3EFD-5827-415A-584CC097E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operation you can check this table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B33E0D-6E81-4A5F-4DDE-D7D7117ED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2711B9-D4BC-6B73-B156-0006F064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19" y="2717859"/>
            <a:ext cx="4917436" cy="37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314"/>
    </mc:Choice>
    <mc:Fallback xmlns="">
      <p:transition advTm="343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659EB-10A3-586B-3AD2-3CFBED24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Manual_control.py change vehicle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EE88B2-2B9F-F1AA-4340-643FFDFF0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/>
              <a:t>$ python manual_control.py --filter="</a:t>
            </a:r>
            <a:r>
              <a:rPr lang="en-US" altLang="zh-TW" sz="2000" dirty="0" err="1"/>
              <a:t>vehicle.carlamotors.firetruck</a:t>
            </a:r>
            <a:r>
              <a:rPr lang="en-US" altLang="zh-TW" sz="2000" dirty="0"/>
              <a:t>"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397E3D-4469-C6E7-25A6-889FA3495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82D731-72CE-11D5-BE55-5A98E82E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59" y="3105959"/>
            <a:ext cx="542048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DFB80-017E-CF8F-FEC9-3CDFE53C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Weather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872FDA-BA79-7159-11EA-3B77AD090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248" y="1712792"/>
            <a:ext cx="8291513" cy="4622800"/>
          </a:xfrm>
        </p:spPr>
        <p:txBody>
          <a:bodyPr/>
          <a:lstStyle/>
          <a:p>
            <a:r>
              <a:rPr lang="en-US" altLang="zh-TW" dirty="0"/>
              <a:t>Total 22 weathers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E814E-F0B9-5863-D5C9-E20749466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80494A-D7C5-F386-2B08-8B27480C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4" y="2455194"/>
            <a:ext cx="3310423" cy="19476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D51CEC-2FD0-E7FF-AE95-66978DD1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47" y="2455194"/>
            <a:ext cx="3319048" cy="19476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065E4A-699D-7BD8-1C22-E8CF7E8E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4" y="4592946"/>
            <a:ext cx="3310423" cy="1946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8E2DC8-1A9C-EF74-A5CC-DDB7B90EB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273" y="4610195"/>
            <a:ext cx="3269796" cy="19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45"/>
    </mc:Choice>
    <mc:Fallback xmlns="">
      <p:transition advTm="490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34AD2-46D0-9C2A-0739-B25F62D4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to Specific Weather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F0EF86-C507-3598-9671-2AFF163BB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entering </a:t>
            </a:r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0000"/>
                </a:solidFill>
              </a:rPr>
              <a:t>Shift + C </a:t>
            </a:r>
            <a:r>
              <a:rPr lang="en-US" altLang="zh-TW" dirty="0"/>
              <a:t>in </a:t>
            </a:r>
            <a:r>
              <a:rPr lang="en-US" altLang="zh-TW" dirty="0" err="1"/>
              <a:t>pygame</a:t>
            </a:r>
            <a:r>
              <a:rPr lang="en-US" altLang="zh-TW" dirty="0"/>
              <a:t> window, you need to change to specific weather. The index of specific weather is </a:t>
            </a:r>
            <a:r>
              <a:rPr lang="en-US" altLang="zh-TW" dirty="0">
                <a:solidFill>
                  <a:srgbClr val="0070C0"/>
                </a:solidFill>
              </a:rPr>
              <a:t>last two number of your student ID % 22</a:t>
            </a:r>
          </a:p>
          <a:p>
            <a:r>
              <a:rPr lang="en-US" altLang="zh-TW" dirty="0"/>
              <a:t>You should </a:t>
            </a:r>
            <a:r>
              <a:rPr lang="en-US" altLang="zh-TW" dirty="0">
                <a:solidFill>
                  <a:srgbClr val="FF0000"/>
                </a:solidFill>
              </a:rPr>
              <a:t>only</a:t>
            </a:r>
            <a:r>
              <a:rPr lang="en-US" altLang="zh-TW" dirty="0"/>
              <a:t> modify the code in </a:t>
            </a:r>
            <a:r>
              <a:rPr lang="en-US" altLang="zh-TW" dirty="0">
                <a:solidFill>
                  <a:srgbClr val="FF0000"/>
                </a:solidFill>
              </a:rPr>
              <a:t>manual_control.py</a:t>
            </a:r>
          </a:p>
          <a:p>
            <a:r>
              <a:rPr lang="en-US" altLang="zh-TW" dirty="0"/>
              <a:t>Hint: </a:t>
            </a:r>
            <a:r>
              <a:rPr lang="en-US" altLang="zh-TW" dirty="0" err="1">
                <a:solidFill>
                  <a:srgbClr val="FF0000"/>
                </a:solidFill>
              </a:rPr>
              <a:t>next_weather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60A7D1-88AF-8B3C-5C66-5F0FE0494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163"/>
    </mc:Choice>
    <mc:Fallback xmlns="">
      <p:transition advTm="91163"/>
    </mc:Fallback>
  </mc:AlternateContent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335</Words>
  <Application>Microsoft Office PowerPoint</Application>
  <PresentationFormat>如螢幕大小 (4:3)</PresentationFormat>
  <Paragraphs>53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Palatino Linotype</vt:lpstr>
      <vt:lpstr>Bookman Old Style</vt:lpstr>
      <vt:lpstr>Cambria Math</vt:lpstr>
      <vt:lpstr>Book Antiqua</vt:lpstr>
      <vt:lpstr>Arial</vt:lpstr>
      <vt:lpstr>Microsoft JhengHei</vt:lpstr>
      <vt:lpstr>Yuan-Hao Chang's Template</vt:lpstr>
      <vt:lpstr>Introduction to  Linux Systems  Run Python Script on Carla </vt:lpstr>
      <vt:lpstr>Download and Open Carla</vt:lpstr>
      <vt:lpstr>Run Python Script</vt:lpstr>
      <vt:lpstr>Manual_control.py</vt:lpstr>
      <vt:lpstr>Maunal Control Vehicle</vt:lpstr>
      <vt:lpstr>Manual_control.py operation</vt:lpstr>
      <vt:lpstr>Manual_control.py change vehicle</vt:lpstr>
      <vt:lpstr>Weather </vt:lpstr>
      <vt:lpstr>Change to Specific Weather</vt:lpstr>
      <vt:lpstr>Demo</vt:lpstr>
      <vt:lpstr>Notice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Linux Systems  Download Lite Windows Carla</dc:title>
  <dc:creator>chiaheng</dc:creator>
  <cp:lastModifiedBy>蔡雅彤</cp:lastModifiedBy>
  <cp:revision>32</cp:revision>
  <dcterms:created xsi:type="dcterms:W3CDTF">2007-03-22T05:32:52Z</dcterms:created>
  <dcterms:modified xsi:type="dcterms:W3CDTF">2024-12-17T18:58:43Z</dcterms:modified>
</cp:coreProperties>
</file>